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4" r:id="rId2"/>
    <p:sldId id="286" r:id="rId3"/>
    <p:sldId id="281" r:id="rId4"/>
    <p:sldId id="289" r:id="rId5"/>
    <p:sldId id="291" r:id="rId6"/>
    <p:sldId id="294" r:id="rId7"/>
    <p:sldId id="295" r:id="rId8"/>
    <p:sldId id="296" r:id="rId9"/>
    <p:sldId id="297" r:id="rId10"/>
    <p:sldId id="298" r:id="rId11"/>
    <p:sldId id="299" r:id="rId12"/>
    <p:sldId id="3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1" autoAdjust="0"/>
    <p:restoredTop sz="86756" autoAdjust="0"/>
  </p:normalViewPr>
  <p:slideViewPr>
    <p:cSldViewPr snapToGrid="0">
      <p:cViewPr varScale="1">
        <p:scale>
          <a:sx n="113" d="100"/>
          <a:sy n="113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91B49-C738-4B82-BCDF-22EAD77B7CD6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795BA-0959-4541-9A13-78511C921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https://pixabay.com/en/web-macbook-air-apple-graphics-1738168/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1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https://firmbee.com/freebies/templates/template1121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2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https://firmbee.com/freebies/templates/template1194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8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https://unsplash.com/photos/N7XodRrbzS0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6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https://www.pexels.com/photo/books-notebook-macbook-table-56759/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https://www.pexels.com/de/foto/bildschirm-computer-laptop-tastatur-109371/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https://firmbee.com/freebies/templates/template1023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5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https://unsplash.com/photos/sFTbc-OviRc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https://firmbee.com/freebies/templates/template33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https://firmbee.com/freebies/templates/template32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4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https://www.pexels.com/photo/human-hand-holding-black-sony-smartphone-102693/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795BA-0959-4541-9A13-78511C9219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5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8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2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7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1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7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4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7609F-9383-4349-81A2-F496B7E24973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41FF3-8716-4E24-87EE-AF260463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9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shapechef.com/libs/graphics-and-templates/stick-figures" TargetMode="External"/><Relationship Id="rId3" Type="http://schemas.openxmlformats.org/officeDocument/2006/relationships/hyperlink" Target="http://www.shapechef.com/libs/graphics-and-templates/business-people-silhouettes" TargetMode="External"/><Relationship Id="rId7" Type="http://schemas.openxmlformats.org/officeDocument/2006/relationships/hyperlink" Target="http://www.shapechef.com/libs/graphics-and-templates/maps" TargetMode="External"/><Relationship Id="rId12" Type="http://schemas.openxmlformats.org/officeDocument/2006/relationships/image" Target="../media/image21.png"/><Relationship Id="rId2" Type="http://schemas.openxmlformats.org/officeDocument/2006/relationships/hyperlink" Target="https://www.shapechef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hyperlink" Target="http://www.shapechef.com/libs/graphics-and-templates/computer-network-icons" TargetMode="External"/><Relationship Id="rId5" Type="http://schemas.openxmlformats.org/officeDocument/2006/relationships/hyperlink" Target="http://www.shapechef.com/libs/graphics-and-templates/gantt-charts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://www.shapechef.com/libs/graphics-and-templates/timelines" TargetMode="External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935038"/>
            <a:ext cx="5385814" cy="3366134"/>
          </a:xfrm>
          <a:prstGeom prst="rect">
            <a:avLst/>
          </a:prstGeom>
          <a:effectLst>
            <a:innerShdw blurRad="254000">
              <a:prstClr val="black">
                <a:alpha val="70000"/>
              </a:prstClr>
            </a:innerShdw>
            <a:softEdge rad="0"/>
          </a:effectLst>
          <a:scene3d>
            <a:camera prst="perspectiveFront" fov="720000">
              <a:rot lat="10560000" lon="8748000" rev="11724000"/>
            </a:camera>
            <a:lightRig rig="threePt" dir="t"/>
          </a:scene3d>
        </p:spPr>
      </p:pic>
      <p:grpSp>
        <p:nvGrpSpPr>
          <p:cNvPr id="23" name="Sticky Note"/>
          <p:cNvGrpSpPr/>
          <p:nvPr/>
        </p:nvGrpSpPr>
        <p:grpSpPr>
          <a:xfrm>
            <a:off x="8389737" y="325316"/>
            <a:ext cx="3307963" cy="3040070"/>
            <a:chOff x="9266742" y="4013965"/>
            <a:chExt cx="2633182" cy="2419936"/>
          </a:xfrm>
        </p:grpSpPr>
        <p:grpSp>
          <p:nvGrpSpPr>
            <p:cNvPr id="15" name="Sticky Note"/>
            <p:cNvGrpSpPr>
              <a:grpSpLocks noChangeAspect="1"/>
            </p:cNvGrpSpPr>
            <p:nvPr/>
          </p:nvGrpSpPr>
          <p:grpSpPr>
            <a:xfrm>
              <a:off x="9266742" y="4155837"/>
              <a:ext cx="2633182" cy="2278064"/>
              <a:chOff x="373643" y="591458"/>
              <a:chExt cx="2633182" cy="2278064"/>
            </a:xfrm>
          </p:grpSpPr>
          <p:sp>
            <p:nvSpPr>
              <p:cNvPr id="21" name="Shadow"/>
              <p:cNvSpPr>
                <a:spLocks/>
              </p:cNvSpPr>
              <p:nvPr/>
            </p:nvSpPr>
            <p:spPr bwMode="auto">
              <a:xfrm>
                <a:off x="373643" y="591458"/>
                <a:ext cx="2633182" cy="2278064"/>
              </a:xfrm>
              <a:custGeom>
                <a:avLst/>
                <a:gdLst>
                  <a:gd name="T0" fmla="*/ 89 w 8038"/>
                  <a:gd name="T1" fmla="*/ 0 h 6949"/>
                  <a:gd name="T2" fmla="*/ 0 w 8038"/>
                  <a:gd name="T3" fmla="*/ 6949 h 6949"/>
                  <a:gd name="T4" fmla="*/ 8038 w 8038"/>
                  <a:gd name="T5" fmla="*/ 6874 h 6949"/>
                  <a:gd name="T6" fmla="*/ 7833 w 8038"/>
                  <a:gd name="T7" fmla="*/ 0 h 6949"/>
                  <a:gd name="T8" fmla="*/ 89 w 8038"/>
                  <a:gd name="T9" fmla="*/ 0 h 6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8" h="6949">
                    <a:moveTo>
                      <a:pt x="89" y="0"/>
                    </a:moveTo>
                    <a:cubicBezTo>
                      <a:pt x="493" y="3494"/>
                      <a:pt x="307" y="4315"/>
                      <a:pt x="0" y="6949"/>
                    </a:cubicBezTo>
                    <a:lnTo>
                      <a:pt x="8038" y="6874"/>
                    </a:lnTo>
                    <a:lnTo>
                      <a:pt x="7833" y="0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softEdge rad="1270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Paper"/>
              <p:cNvSpPr>
                <a:spLocks/>
              </p:cNvSpPr>
              <p:nvPr/>
            </p:nvSpPr>
            <p:spPr bwMode="auto">
              <a:xfrm>
                <a:off x="575014" y="591458"/>
                <a:ext cx="2328863" cy="2160588"/>
              </a:xfrm>
              <a:custGeom>
                <a:avLst/>
                <a:gdLst>
                  <a:gd name="T0" fmla="*/ 20 w 7950"/>
                  <a:gd name="T1" fmla="*/ 99 h 7369"/>
                  <a:gd name="T2" fmla="*/ 7859 w 7950"/>
                  <a:gd name="T3" fmla="*/ 0 h 7369"/>
                  <a:gd name="T4" fmla="*/ 7950 w 7950"/>
                  <a:gd name="T5" fmla="*/ 7198 h 7369"/>
                  <a:gd name="T6" fmla="*/ 211 w 7950"/>
                  <a:gd name="T7" fmla="*/ 6854 h 7369"/>
                  <a:gd name="T8" fmla="*/ 20 w 7950"/>
                  <a:gd name="T9" fmla="*/ 99 h 7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50" h="7369">
                    <a:moveTo>
                      <a:pt x="20" y="99"/>
                    </a:moveTo>
                    <a:lnTo>
                      <a:pt x="7859" y="0"/>
                    </a:lnTo>
                    <a:lnTo>
                      <a:pt x="7950" y="7198"/>
                    </a:lnTo>
                    <a:cubicBezTo>
                      <a:pt x="4680" y="7347"/>
                      <a:pt x="2943" y="7369"/>
                      <a:pt x="211" y="6854"/>
                    </a:cubicBezTo>
                    <a:cubicBezTo>
                      <a:pt x="0" y="5253"/>
                      <a:pt x="66" y="2364"/>
                      <a:pt x="20" y="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3E37D"/>
                  </a:gs>
                  <a:gs pos="100000">
                    <a:srgbClr val="FEF3A4"/>
                  </a:gs>
                </a:gsLst>
                <a:lin ang="81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82880" tIns="91440" rIns="182880" bIns="18288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90513" indent="-290513">
                  <a:spcAft>
                    <a:spcPts val="600"/>
                  </a:spcAft>
                  <a:buAutoNum type="arabicParenR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Select “Placeholder” image</a:t>
                </a:r>
              </a:p>
              <a:p>
                <a:pPr marL="290513" indent="-290513">
                  <a:spcAft>
                    <a:spcPts val="600"/>
                  </a:spcAft>
                  <a:buAutoNum type="arabicParenR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 to “Format” Ribbon and click on “Change Picture”</a:t>
                </a:r>
              </a:p>
              <a:p>
                <a:pPr marL="290513" indent="-290513">
                  <a:spcAft>
                    <a:spcPts val="600"/>
                  </a:spcAft>
                  <a:buAutoNum type="arabicParenR"/>
                </a:pPr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Choose an image file to replace the placeholder with</a:t>
                </a:r>
              </a:p>
            </p:txBody>
          </p:sp>
        </p:grpSp>
        <p:grpSp>
          <p:nvGrpSpPr>
            <p:cNvPr id="16" name="Pin"/>
            <p:cNvGrpSpPr>
              <a:grpSpLocks noChangeAspect="1"/>
            </p:cNvGrpSpPr>
            <p:nvPr/>
          </p:nvGrpSpPr>
          <p:grpSpPr>
            <a:xfrm>
              <a:off x="10596461" y="4013965"/>
              <a:ext cx="323850" cy="349250"/>
              <a:chOff x="9710738" y="4914900"/>
              <a:chExt cx="323850" cy="349250"/>
            </a:xfrm>
          </p:grpSpPr>
          <p:sp>
            <p:nvSpPr>
              <p:cNvPr id="17" name="Needle"/>
              <p:cNvSpPr>
                <a:spLocks/>
              </p:cNvSpPr>
              <p:nvPr/>
            </p:nvSpPr>
            <p:spPr bwMode="auto">
              <a:xfrm>
                <a:off x="9758363" y="5148263"/>
                <a:ext cx="96838" cy="106363"/>
              </a:xfrm>
              <a:custGeom>
                <a:avLst/>
                <a:gdLst>
                  <a:gd name="T0" fmla="*/ 153 w 327"/>
                  <a:gd name="T1" fmla="*/ 0 h 365"/>
                  <a:gd name="T2" fmla="*/ 0 w 327"/>
                  <a:gd name="T3" fmla="*/ 320 h 365"/>
                  <a:gd name="T4" fmla="*/ 57 w 327"/>
                  <a:gd name="T5" fmla="*/ 363 h 365"/>
                  <a:gd name="T6" fmla="*/ 327 w 327"/>
                  <a:gd name="T7" fmla="*/ 113 h 365"/>
                  <a:gd name="T8" fmla="*/ 153 w 327"/>
                  <a:gd name="T9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65">
                    <a:moveTo>
                      <a:pt x="153" y="0"/>
                    </a:moveTo>
                    <a:lnTo>
                      <a:pt x="0" y="320"/>
                    </a:lnTo>
                    <a:cubicBezTo>
                      <a:pt x="2" y="336"/>
                      <a:pt x="33" y="365"/>
                      <a:pt x="57" y="363"/>
                    </a:cubicBezTo>
                    <a:lnTo>
                      <a:pt x="327" y="113"/>
                    </a:lnTo>
                    <a:cubicBezTo>
                      <a:pt x="240" y="93"/>
                      <a:pt x="198" y="53"/>
                      <a:pt x="153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Head Part 3"/>
              <p:cNvSpPr>
                <a:spLocks/>
              </p:cNvSpPr>
              <p:nvPr/>
            </p:nvSpPr>
            <p:spPr bwMode="auto">
              <a:xfrm>
                <a:off x="9710738" y="4984750"/>
                <a:ext cx="287338" cy="279400"/>
              </a:xfrm>
              <a:custGeom>
                <a:avLst/>
                <a:gdLst>
                  <a:gd name="T0" fmla="*/ 732 w 983"/>
                  <a:gd name="T1" fmla="*/ 142 h 950"/>
                  <a:gd name="T2" fmla="*/ 850 w 983"/>
                  <a:gd name="T3" fmla="*/ 732 h 950"/>
                  <a:gd name="T4" fmla="*/ 251 w 983"/>
                  <a:gd name="T5" fmla="*/ 807 h 950"/>
                  <a:gd name="T6" fmla="*/ 133 w 983"/>
                  <a:gd name="T7" fmla="*/ 217 h 950"/>
                  <a:gd name="T8" fmla="*/ 732 w 983"/>
                  <a:gd name="T9" fmla="*/ 142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3" h="950">
                    <a:moveTo>
                      <a:pt x="732" y="142"/>
                    </a:moveTo>
                    <a:cubicBezTo>
                      <a:pt x="930" y="284"/>
                      <a:pt x="983" y="548"/>
                      <a:pt x="850" y="732"/>
                    </a:cubicBezTo>
                    <a:cubicBezTo>
                      <a:pt x="717" y="916"/>
                      <a:pt x="449" y="950"/>
                      <a:pt x="251" y="807"/>
                    </a:cubicBezTo>
                    <a:cubicBezTo>
                      <a:pt x="53" y="665"/>
                      <a:pt x="0" y="401"/>
                      <a:pt x="133" y="217"/>
                    </a:cubicBezTo>
                    <a:cubicBezTo>
                      <a:pt x="266" y="34"/>
                      <a:pt x="534" y="0"/>
                      <a:pt x="732" y="1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423E"/>
                  </a:gs>
                  <a:gs pos="100000">
                    <a:srgbClr val="B20501"/>
                  </a:gs>
                </a:gsLst>
                <a:lin ang="66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Head Part 2"/>
              <p:cNvSpPr>
                <a:spLocks/>
              </p:cNvSpPr>
              <p:nvPr/>
            </p:nvSpPr>
            <p:spPr bwMode="auto">
              <a:xfrm>
                <a:off x="9772650" y="5016500"/>
                <a:ext cx="206375" cy="179388"/>
              </a:xfrm>
              <a:custGeom>
                <a:avLst/>
                <a:gdLst>
                  <a:gd name="T0" fmla="*/ 250 w 708"/>
                  <a:gd name="T1" fmla="*/ 0 h 612"/>
                  <a:gd name="T2" fmla="*/ 109 w 708"/>
                  <a:gd name="T3" fmla="*/ 202 h 612"/>
                  <a:gd name="T4" fmla="*/ 519 w 708"/>
                  <a:gd name="T5" fmla="*/ 455 h 612"/>
                  <a:gd name="T6" fmla="*/ 708 w 708"/>
                  <a:gd name="T7" fmla="*/ 159 h 612"/>
                  <a:gd name="T8" fmla="*/ 250 w 708"/>
                  <a:gd name="T9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612">
                    <a:moveTo>
                      <a:pt x="250" y="0"/>
                    </a:moveTo>
                    <a:lnTo>
                      <a:pt x="109" y="202"/>
                    </a:lnTo>
                    <a:cubicBezTo>
                      <a:pt x="0" y="359"/>
                      <a:pt x="416" y="612"/>
                      <a:pt x="519" y="455"/>
                    </a:cubicBezTo>
                    <a:lnTo>
                      <a:pt x="708" y="159"/>
                    </a:lnTo>
                    <a:lnTo>
                      <a:pt x="25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910301"/>
                  </a:gs>
                  <a:gs pos="0">
                    <a:srgbClr val="240301"/>
                  </a:gs>
                </a:gsLst>
                <a:lin ang="42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Head Part 1"/>
              <p:cNvSpPr>
                <a:spLocks/>
              </p:cNvSpPr>
              <p:nvPr/>
            </p:nvSpPr>
            <p:spPr bwMode="auto">
              <a:xfrm>
                <a:off x="9802813" y="4914900"/>
                <a:ext cx="231775" cy="212725"/>
              </a:xfrm>
              <a:custGeom>
                <a:avLst/>
                <a:gdLst>
                  <a:gd name="T0" fmla="*/ 586 w 787"/>
                  <a:gd name="T1" fmla="*/ 109 h 723"/>
                  <a:gd name="T2" fmla="*/ 681 w 787"/>
                  <a:gd name="T3" fmla="*/ 557 h 723"/>
                  <a:gd name="T4" fmla="*/ 200 w 787"/>
                  <a:gd name="T5" fmla="*/ 615 h 723"/>
                  <a:gd name="T6" fmla="*/ 106 w 787"/>
                  <a:gd name="T7" fmla="*/ 166 h 723"/>
                  <a:gd name="T8" fmla="*/ 586 w 787"/>
                  <a:gd name="T9" fmla="*/ 109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723">
                    <a:moveTo>
                      <a:pt x="586" y="109"/>
                    </a:moveTo>
                    <a:cubicBezTo>
                      <a:pt x="745" y="217"/>
                      <a:pt x="787" y="418"/>
                      <a:pt x="681" y="557"/>
                    </a:cubicBezTo>
                    <a:cubicBezTo>
                      <a:pt x="574" y="697"/>
                      <a:pt x="359" y="723"/>
                      <a:pt x="200" y="615"/>
                    </a:cubicBezTo>
                    <a:cubicBezTo>
                      <a:pt x="42" y="507"/>
                      <a:pt x="0" y="306"/>
                      <a:pt x="106" y="166"/>
                    </a:cubicBezTo>
                    <a:cubicBezTo>
                      <a:pt x="213" y="26"/>
                      <a:pt x="428" y="0"/>
                      <a:pt x="586" y="1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0423E"/>
                  </a:gs>
                  <a:gs pos="100000">
                    <a:srgbClr val="B20501"/>
                  </a:gs>
                </a:gsLst>
                <a:lin ang="66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332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00" y="1611811"/>
            <a:ext cx="2020824" cy="3594372"/>
          </a:xfrm>
          <a:prstGeom prst="rect">
            <a:avLst/>
          </a:prstGeom>
          <a:effectLst>
            <a:innerShdw blurRad="127000">
              <a:prstClr val="black"/>
            </a:innerShdw>
          </a:effectLst>
          <a:scene3d>
            <a:camera prst="perspectiveFront" fov="1560000">
              <a:rot lat="21012000" lon="1842000" rev="1856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590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29" y="700269"/>
            <a:ext cx="2834640" cy="5041879"/>
          </a:xfrm>
          <a:prstGeom prst="rect">
            <a:avLst/>
          </a:prstGeom>
          <a:effectLst>
            <a:innerShdw blurRad="127000">
              <a:prstClr val="black"/>
            </a:innerShdw>
          </a:effectLst>
          <a:scene3d>
            <a:camera prst="perspectiveFront" fov="1044000">
              <a:rot lat="12672000" lon="9966000" rev="1245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3634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 Right"/>
          <p:cNvSpPr/>
          <p:nvPr/>
        </p:nvSpPr>
        <p:spPr>
          <a:xfrm>
            <a:off x="4985629" y="0"/>
            <a:ext cx="7206371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ackground Left"/>
          <p:cNvSpPr/>
          <p:nvPr/>
        </p:nvSpPr>
        <p:spPr>
          <a:xfrm>
            <a:off x="0" y="0"/>
            <a:ext cx="4985629" cy="6858000"/>
          </a:xfrm>
          <a:prstGeom prst="rect">
            <a:avLst/>
          </a:prstGeom>
          <a:gradFill>
            <a:gsLst>
              <a:gs pos="0">
                <a:srgbClr val="2980B9"/>
              </a:gs>
              <a:gs pos="50000">
                <a:srgbClr val="2980B9"/>
              </a:gs>
              <a:gs pos="50000">
                <a:srgbClr val="2980B9">
                  <a:lumMod val="90000"/>
                </a:srgb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ogan"/>
          <p:cNvSpPr txBox="1"/>
          <p:nvPr/>
        </p:nvSpPr>
        <p:spPr>
          <a:xfrm>
            <a:off x="292540" y="2078132"/>
            <a:ext cx="440054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Calibri" panose="020F0502020204030204"/>
              </a:rPr>
              <a:t>Graphic and Chart Library</a:t>
            </a:r>
          </a:p>
          <a:p>
            <a:pPr algn="ctr"/>
            <a:r>
              <a:rPr lang="en-US" sz="2800" dirty="0">
                <a:solidFill>
                  <a:srgbClr val="2980B9">
                    <a:lumMod val="40000"/>
                    <a:lumOff val="60000"/>
                  </a:srgbClr>
                </a:solidFill>
                <a:latin typeface="Calibri" panose="020F0502020204030204"/>
              </a:rPr>
              <a:t>for PowerPoint</a:t>
            </a:r>
          </a:p>
        </p:txBody>
      </p:sp>
      <p:sp>
        <p:nvSpPr>
          <p:cNvPr id="17" name="ShapeChef Logo"/>
          <p:cNvSpPr>
            <a:spLocks noEditPoints="1"/>
          </p:cNvSpPr>
          <p:nvPr/>
        </p:nvSpPr>
        <p:spPr bwMode="auto">
          <a:xfrm>
            <a:off x="1724464" y="867312"/>
            <a:ext cx="1536700" cy="313252"/>
          </a:xfrm>
          <a:custGeom>
            <a:avLst/>
            <a:gdLst>
              <a:gd name="T0" fmla="*/ 762 w 4177"/>
              <a:gd name="T1" fmla="*/ 0 h 847"/>
              <a:gd name="T2" fmla="*/ 684 w 4177"/>
              <a:gd name="T3" fmla="*/ 135 h 847"/>
              <a:gd name="T4" fmla="*/ 572 w 4177"/>
              <a:gd name="T5" fmla="*/ 245 h 847"/>
              <a:gd name="T6" fmla="*/ 531 w 4177"/>
              <a:gd name="T7" fmla="*/ 248 h 847"/>
              <a:gd name="T8" fmla="*/ 418 w 4177"/>
              <a:gd name="T9" fmla="*/ 215 h 847"/>
              <a:gd name="T10" fmla="*/ 359 w 4177"/>
              <a:gd name="T11" fmla="*/ 343 h 847"/>
              <a:gd name="T12" fmla="*/ 570 w 4177"/>
              <a:gd name="T13" fmla="*/ 547 h 847"/>
              <a:gd name="T14" fmla="*/ 333 w 4177"/>
              <a:gd name="T15" fmla="*/ 663 h 847"/>
              <a:gd name="T16" fmla="*/ 94 w 4177"/>
              <a:gd name="T17" fmla="*/ 570 h 847"/>
              <a:gd name="T18" fmla="*/ 183 w 4177"/>
              <a:gd name="T19" fmla="*/ 531 h 847"/>
              <a:gd name="T20" fmla="*/ 154 w 4177"/>
              <a:gd name="T21" fmla="*/ 544 h 847"/>
              <a:gd name="T22" fmla="*/ 457 w 4177"/>
              <a:gd name="T23" fmla="*/ 533 h 847"/>
              <a:gd name="T24" fmla="*/ 388 w 4177"/>
              <a:gd name="T25" fmla="*/ 416 h 847"/>
              <a:gd name="T26" fmla="*/ 216 w 4177"/>
              <a:gd name="T27" fmla="*/ 246 h 847"/>
              <a:gd name="T28" fmla="*/ 4118 w 4177"/>
              <a:gd name="T29" fmla="*/ 104 h 847"/>
              <a:gd name="T30" fmla="*/ 3897 w 4177"/>
              <a:gd name="T31" fmla="*/ 295 h 847"/>
              <a:gd name="T32" fmla="*/ 4077 w 4177"/>
              <a:gd name="T33" fmla="*/ 673 h 847"/>
              <a:gd name="T34" fmla="*/ 4077 w 4177"/>
              <a:gd name="T35" fmla="*/ 295 h 847"/>
              <a:gd name="T36" fmla="*/ 4177 w 4177"/>
              <a:gd name="T37" fmla="*/ 111 h 847"/>
              <a:gd name="T38" fmla="*/ 960 w 4177"/>
              <a:gd name="T39" fmla="*/ 673 h 847"/>
              <a:gd name="T40" fmla="*/ 1091 w 4177"/>
              <a:gd name="T41" fmla="*/ 458 h 847"/>
              <a:gd name="T42" fmla="*/ 1079 w 4177"/>
              <a:gd name="T43" fmla="*/ 285 h 847"/>
              <a:gd name="T44" fmla="*/ 843 w 4177"/>
              <a:gd name="T45" fmla="*/ 113 h 847"/>
              <a:gd name="T46" fmla="*/ 3180 w 4177"/>
              <a:gd name="T47" fmla="*/ 457 h 847"/>
              <a:gd name="T48" fmla="*/ 3311 w 4177"/>
              <a:gd name="T49" fmla="*/ 673 h 847"/>
              <a:gd name="T50" fmla="*/ 3182 w 4177"/>
              <a:gd name="T51" fmla="*/ 350 h 847"/>
              <a:gd name="T52" fmla="*/ 2850 w 4177"/>
              <a:gd name="T53" fmla="*/ 134 h 847"/>
              <a:gd name="T54" fmla="*/ 2829 w 4177"/>
              <a:gd name="T55" fmla="*/ 682 h 847"/>
              <a:gd name="T56" fmla="*/ 2737 w 4177"/>
              <a:gd name="T57" fmla="*/ 534 h 847"/>
              <a:gd name="T58" fmla="*/ 2982 w 4177"/>
              <a:gd name="T59" fmla="*/ 268 h 847"/>
              <a:gd name="T60" fmla="*/ 1376 w 4177"/>
              <a:gd name="T61" fmla="*/ 295 h 847"/>
              <a:gd name="T62" fmla="*/ 1505 w 4177"/>
              <a:gd name="T63" fmla="*/ 427 h 847"/>
              <a:gd name="T64" fmla="*/ 1390 w 4177"/>
              <a:gd name="T65" fmla="*/ 682 h 847"/>
              <a:gd name="T66" fmla="*/ 1615 w 4177"/>
              <a:gd name="T67" fmla="*/ 673 h 847"/>
              <a:gd name="T68" fmla="*/ 1827 w 4177"/>
              <a:gd name="T69" fmla="*/ 351 h 847"/>
              <a:gd name="T70" fmla="*/ 1708 w 4177"/>
              <a:gd name="T71" fmla="*/ 847 h 847"/>
              <a:gd name="T72" fmla="*/ 1931 w 4177"/>
              <a:gd name="T73" fmla="*/ 682 h 847"/>
              <a:gd name="T74" fmla="*/ 1948 w 4177"/>
              <a:gd name="T75" fmla="*/ 285 h 847"/>
              <a:gd name="T76" fmla="*/ 2208 w 4177"/>
              <a:gd name="T77" fmla="*/ 632 h 847"/>
              <a:gd name="T78" fmla="*/ 2377 w 4177"/>
              <a:gd name="T79" fmla="*/ 599 h 847"/>
              <a:gd name="T80" fmla="*/ 2475 w 4177"/>
              <a:gd name="T81" fmla="*/ 335 h 847"/>
              <a:gd name="T82" fmla="*/ 3497 w 4177"/>
              <a:gd name="T83" fmla="*/ 490 h 847"/>
              <a:gd name="T84" fmla="*/ 3827 w 4177"/>
              <a:gd name="T85" fmla="*/ 570 h 847"/>
              <a:gd name="T86" fmla="*/ 3860 w 4177"/>
              <a:gd name="T87" fmla="*/ 468 h 847"/>
              <a:gd name="T88" fmla="*/ 2411 w 4177"/>
              <a:gd name="T89" fmla="*/ 446 h 847"/>
              <a:gd name="T90" fmla="*/ 3686 w 4177"/>
              <a:gd name="T91" fmla="*/ 364 h 847"/>
              <a:gd name="T92" fmla="*/ 3686 w 4177"/>
              <a:gd name="T93" fmla="*/ 364 h 847"/>
              <a:gd name="T94" fmla="*/ 1899 w 4177"/>
              <a:gd name="T95" fmla="*/ 593 h 847"/>
              <a:gd name="T96" fmla="*/ 1846 w 4177"/>
              <a:gd name="T97" fmla="*/ 402 h 847"/>
              <a:gd name="T98" fmla="*/ 1484 w 4177"/>
              <a:gd name="T99" fmla="*/ 577 h 847"/>
              <a:gd name="T100" fmla="*/ 1436 w 4177"/>
              <a:gd name="T101" fmla="*/ 503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177" h="847">
                <a:moveTo>
                  <a:pt x="0" y="0"/>
                </a:moveTo>
                <a:lnTo>
                  <a:pt x="0" y="762"/>
                </a:lnTo>
                <a:lnTo>
                  <a:pt x="762" y="762"/>
                </a:lnTo>
                <a:lnTo>
                  <a:pt x="762" y="0"/>
                </a:lnTo>
                <a:lnTo>
                  <a:pt x="0" y="0"/>
                </a:lnTo>
                <a:close/>
                <a:moveTo>
                  <a:pt x="553" y="96"/>
                </a:moveTo>
                <a:cubicBezTo>
                  <a:pt x="595" y="96"/>
                  <a:pt x="626" y="99"/>
                  <a:pt x="649" y="105"/>
                </a:cubicBezTo>
                <a:cubicBezTo>
                  <a:pt x="672" y="112"/>
                  <a:pt x="684" y="122"/>
                  <a:pt x="684" y="135"/>
                </a:cubicBezTo>
                <a:cubicBezTo>
                  <a:pt x="684" y="157"/>
                  <a:pt x="681" y="174"/>
                  <a:pt x="675" y="186"/>
                </a:cubicBezTo>
                <a:cubicBezTo>
                  <a:pt x="669" y="197"/>
                  <a:pt x="662" y="205"/>
                  <a:pt x="655" y="209"/>
                </a:cubicBezTo>
                <a:cubicBezTo>
                  <a:pt x="648" y="213"/>
                  <a:pt x="636" y="219"/>
                  <a:pt x="619" y="225"/>
                </a:cubicBezTo>
                <a:cubicBezTo>
                  <a:pt x="601" y="232"/>
                  <a:pt x="585" y="238"/>
                  <a:pt x="572" y="245"/>
                </a:cubicBezTo>
                <a:cubicBezTo>
                  <a:pt x="558" y="252"/>
                  <a:pt x="547" y="259"/>
                  <a:pt x="537" y="265"/>
                </a:cubicBezTo>
                <a:cubicBezTo>
                  <a:pt x="528" y="271"/>
                  <a:pt x="522" y="275"/>
                  <a:pt x="519" y="275"/>
                </a:cubicBezTo>
                <a:cubicBezTo>
                  <a:pt x="517" y="275"/>
                  <a:pt x="515" y="273"/>
                  <a:pt x="515" y="271"/>
                </a:cubicBezTo>
                <a:cubicBezTo>
                  <a:pt x="515" y="266"/>
                  <a:pt x="521" y="258"/>
                  <a:pt x="531" y="248"/>
                </a:cubicBezTo>
                <a:cubicBezTo>
                  <a:pt x="541" y="238"/>
                  <a:pt x="554" y="230"/>
                  <a:pt x="569" y="223"/>
                </a:cubicBezTo>
                <a:cubicBezTo>
                  <a:pt x="585" y="214"/>
                  <a:pt x="593" y="209"/>
                  <a:pt x="593" y="207"/>
                </a:cubicBezTo>
                <a:cubicBezTo>
                  <a:pt x="593" y="203"/>
                  <a:pt x="584" y="201"/>
                  <a:pt x="566" y="201"/>
                </a:cubicBezTo>
                <a:cubicBezTo>
                  <a:pt x="513" y="201"/>
                  <a:pt x="463" y="205"/>
                  <a:pt x="418" y="215"/>
                </a:cubicBezTo>
                <a:cubicBezTo>
                  <a:pt x="373" y="224"/>
                  <a:pt x="337" y="237"/>
                  <a:pt x="310" y="253"/>
                </a:cubicBezTo>
                <a:cubicBezTo>
                  <a:pt x="284" y="268"/>
                  <a:pt x="271" y="284"/>
                  <a:pt x="271" y="300"/>
                </a:cubicBezTo>
                <a:cubicBezTo>
                  <a:pt x="271" y="310"/>
                  <a:pt x="277" y="318"/>
                  <a:pt x="288" y="322"/>
                </a:cubicBezTo>
                <a:cubicBezTo>
                  <a:pt x="298" y="326"/>
                  <a:pt x="322" y="333"/>
                  <a:pt x="359" y="343"/>
                </a:cubicBezTo>
                <a:cubicBezTo>
                  <a:pt x="396" y="352"/>
                  <a:pt x="429" y="364"/>
                  <a:pt x="459" y="377"/>
                </a:cubicBezTo>
                <a:cubicBezTo>
                  <a:pt x="501" y="395"/>
                  <a:pt x="532" y="413"/>
                  <a:pt x="552" y="432"/>
                </a:cubicBezTo>
                <a:cubicBezTo>
                  <a:pt x="572" y="452"/>
                  <a:pt x="582" y="474"/>
                  <a:pt x="582" y="498"/>
                </a:cubicBezTo>
                <a:cubicBezTo>
                  <a:pt x="582" y="514"/>
                  <a:pt x="578" y="531"/>
                  <a:pt x="570" y="547"/>
                </a:cubicBezTo>
                <a:cubicBezTo>
                  <a:pt x="562" y="564"/>
                  <a:pt x="551" y="579"/>
                  <a:pt x="535" y="593"/>
                </a:cubicBezTo>
                <a:cubicBezTo>
                  <a:pt x="520" y="607"/>
                  <a:pt x="502" y="618"/>
                  <a:pt x="482" y="627"/>
                </a:cubicBezTo>
                <a:cubicBezTo>
                  <a:pt x="465" y="635"/>
                  <a:pt x="444" y="641"/>
                  <a:pt x="418" y="648"/>
                </a:cubicBezTo>
                <a:cubicBezTo>
                  <a:pt x="392" y="654"/>
                  <a:pt x="364" y="659"/>
                  <a:pt x="333" y="663"/>
                </a:cubicBezTo>
                <a:cubicBezTo>
                  <a:pt x="303" y="666"/>
                  <a:pt x="274" y="668"/>
                  <a:pt x="247" y="668"/>
                </a:cubicBezTo>
                <a:cubicBezTo>
                  <a:pt x="196" y="668"/>
                  <a:pt x="156" y="663"/>
                  <a:pt x="125" y="654"/>
                </a:cubicBezTo>
                <a:cubicBezTo>
                  <a:pt x="94" y="644"/>
                  <a:pt x="78" y="630"/>
                  <a:pt x="78" y="611"/>
                </a:cubicBezTo>
                <a:cubicBezTo>
                  <a:pt x="78" y="602"/>
                  <a:pt x="84" y="588"/>
                  <a:pt x="94" y="570"/>
                </a:cubicBezTo>
                <a:cubicBezTo>
                  <a:pt x="105" y="552"/>
                  <a:pt x="117" y="539"/>
                  <a:pt x="131" y="533"/>
                </a:cubicBezTo>
                <a:cubicBezTo>
                  <a:pt x="144" y="528"/>
                  <a:pt x="156" y="525"/>
                  <a:pt x="168" y="524"/>
                </a:cubicBezTo>
                <a:cubicBezTo>
                  <a:pt x="179" y="523"/>
                  <a:pt x="184" y="525"/>
                  <a:pt x="184" y="529"/>
                </a:cubicBezTo>
                <a:cubicBezTo>
                  <a:pt x="184" y="529"/>
                  <a:pt x="184" y="530"/>
                  <a:pt x="183" y="531"/>
                </a:cubicBezTo>
                <a:cubicBezTo>
                  <a:pt x="183" y="532"/>
                  <a:pt x="181" y="532"/>
                  <a:pt x="180" y="533"/>
                </a:cubicBezTo>
                <a:lnTo>
                  <a:pt x="177" y="535"/>
                </a:lnTo>
                <a:cubicBezTo>
                  <a:pt x="171" y="537"/>
                  <a:pt x="167" y="539"/>
                  <a:pt x="163" y="540"/>
                </a:cubicBezTo>
                <a:cubicBezTo>
                  <a:pt x="160" y="541"/>
                  <a:pt x="157" y="543"/>
                  <a:pt x="154" y="544"/>
                </a:cubicBezTo>
                <a:cubicBezTo>
                  <a:pt x="152" y="546"/>
                  <a:pt x="151" y="547"/>
                  <a:pt x="151" y="550"/>
                </a:cubicBezTo>
                <a:cubicBezTo>
                  <a:pt x="151" y="556"/>
                  <a:pt x="181" y="559"/>
                  <a:pt x="241" y="559"/>
                </a:cubicBezTo>
                <a:cubicBezTo>
                  <a:pt x="293" y="559"/>
                  <a:pt x="335" y="557"/>
                  <a:pt x="369" y="553"/>
                </a:cubicBezTo>
                <a:cubicBezTo>
                  <a:pt x="402" y="550"/>
                  <a:pt x="431" y="543"/>
                  <a:pt x="457" y="533"/>
                </a:cubicBezTo>
                <a:cubicBezTo>
                  <a:pt x="482" y="523"/>
                  <a:pt x="506" y="510"/>
                  <a:pt x="527" y="492"/>
                </a:cubicBezTo>
                <a:cubicBezTo>
                  <a:pt x="519" y="479"/>
                  <a:pt x="508" y="467"/>
                  <a:pt x="494" y="456"/>
                </a:cubicBezTo>
                <a:cubicBezTo>
                  <a:pt x="479" y="446"/>
                  <a:pt x="463" y="437"/>
                  <a:pt x="445" y="431"/>
                </a:cubicBezTo>
                <a:cubicBezTo>
                  <a:pt x="426" y="424"/>
                  <a:pt x="408" y="419"/>
                  <a:pt x="388" y="416"/>
                </a:cubicBezTo>
                <a:cubicBezTo>
                  <a:pt x="330" y="407"/>
                  <a:pt x="276" y="388"/>
                  <a:pt x="225" y="359"/>
                </a:cubicBezTo>
                <a:cubicBezTo>
                  <a:pt x="221" y="357"/>
                  <a:pt x="216" y="352"/>
                  <a:pt x="211" y="344"/>
                </a:cubicBezTo>
                <a:cubicBezTo>
                  <a:pt x="206" y="337"/>
                  <a:pt x="204" y="329"/>
                  <a:pt x="204" y="322"/>
                </a:cubicBezTo>
                <a:cubicBezTo>
                  <a:pt x="204" y="297"/>
                  <a:pt x="208" y="272"/>
                  <a:pt x="216" y="246"/>
                </a:cubicBezTo>
                <a:cubicBezTo>
                  <a:pt x="225" y="221"/>
                  <a:pt x="235" y="200"/>
                  <a:pt x="249" y="186"/>
                </a:cubicBezTo>
                <a:cubicBezTo>
                  <a:pt x="270" y="162"/>
                  <a:pt x="309" y="141"/>
                  <a:pt x="364" y="123"/>
                </a:cubicBezTo>
                <a:cubicBezTo>
                  <a:pt x="420" y="105"/>
                  <a:pt x="483" y="96"/>
                  <a:pt x="553" y="96"/>
                </a:cubicBezTo>
                <a:close/>
                <a:moveTo>
                  <a:pt x="4118" y="104"/>
                </a:moveTo>
                <a:cubicBezTo>
                  <a:pt x="4069" y="104"/>
                  <a:pt x="4031" y="117"/>
                  <a:pt x="4003" y="143"/>
                </a:cubicBezTo>
                <a:cubicBezTo>
                  <a:pt x="3975" y="170"/>
                  <a:pt x="3961" y="205"/>
                  <a:pt x="3961" y="248"/>
                </a:cubicBezTo>
                <a:lnTo>
                  <a:pt x="3961" y="295"/>
                </a:lnTo>
                <a:lnTo>
                  <a:pt x="3897" y="295"/>
                </a:lnTo>
                <a:lnTo>
                  <a:pt x="3897" y="380"/>
                </a:lnTo>
                <a:lnTo>
                  <a:pt x="3961" y="380"/>
                </a:lnTo>
                <a:lnTo>
                  <a:pt x="3961" y="673"/>
                </a:lnTo>
                <a:lnTo>
                  <a:pt x="4077" y="673"/>
                </a:lnTo>
                <a:lnTo>
                  <a:pt x="4077" y="380"/>
                </a:lnTo>
                <a:lnTo>
                  <a:pt x="4164" y="380"/>
                </a:lnTo>
                <a:lnTo>
                  <a:pt x="4164" y="295"/>
                </a:lnTo>
                <a:lnTo>
                  <a:pt x="4077" y="295"/>
                </a:lnTo>
                <a:lnTo>
                  <a:pt x="4077" y="254"/>
                </a:lnTo>
                <a:cubicBezTo>
                  <a:pt x="4077" y="214"/>
                  <a:pt x="4096" y="193"/>
                  <a:pt x="4134" y="193"/>
                </a:cubicBezTo>
                <a:cubicBezTo>
                  <a:pt x="4147" y="193"/>
                  <a:pt x="4162" y="196"/>
                  <a:pt x="4177" y="202"/>
                </a:cubicBezTo>
                <a:lnTo>
                  <a:pt x="4177" y="111"/>
                </a:lnTo>
                <a:cubicBezTo>
                  <a:pt x="4161" y="107"/>
                  <a:pt x="4141" y="104"/>
                  <a:pt x="4118" y="104"/>
                </a:cubicBezTo>
                <a:close/>
                <a:moveTo>
                  <a:pt x="843" y="113"/>
                </a:moveTo>
                <a:lnTo>
                  <a:pt x="843" y="673"/>
                </a:lnTo>
                <a:lnTo>
                  <a:pt x="960" y="673"/>
                </a:lnTo>
                <a:lnTo>
                  <a:pt x="960" y="457"/>
                </a:lnTo>
                <a:cubicBezTo>
                  <a:pt x="960" y="433"/>
                  <a:pt x="967" y="414"/>
                  <a:pt x="980" y="398"/>
                </a:cubicBezTo>
                <a:cubicBezTo>
                  <a:pt x="993" y="383"/>
                  <a:pt x="1009" y="375"/>
                  <a:pt x="1030" y="375"/>
                </a:cubicBezTo>
                <a:cubicBezTo>
                  <a:pt x="1071" y="375"/>
                  <a:pt x="1091" y="403"/>
                  <a:pt x="1091" y="458"/>
                </a:cubicBezTo>
                <a:lnTo>
                  <a:pt x="1091" y="673"/>
                </a:lnTo>
                <a:lnTo>
                  <a:pt x="1207" y="673"/>
                </a:lnTo>
                <a:lnTo>
                  <a:pt x="1207" y="440"/>
                </a:lnTo>
                <a:cubicBezTo>
                  <a:pt x="1207" y="337"/>
                  <a:pt x="1165" y="285"/>
                  <a:pt x="1079" y="285"/>
                </a:cubicBezTo>
                <a:cubicBezTo>
                  <a:pt x="1030" y="285"/>
                  <a:pt x="991" y="307"/>
                  <a:pt x="962" y="350"/>
                </a:cubicBezTo>
                <a:lnTo>
                  <a:pt x="960" y="350"/>
                </a:lnTo>
                <a:lnTo>
                  <a:pt x="960" y="113"/>
                </a:lnTo>
                <a:lnTo>
                  <a:pt x="843" y="113"/>
                </a:lnTo>
                <a:close/>
                <a:moveTo>
                  <a:pt x="3063" y="113"/>
                </a:moveTo>
                <a:lnTo>
                  <a:pt x="3063" y="673"/>
                </a:lnTo>
                <a:lnTo>
                  <a:pt x="3180" y="673"/>
                </a:lnTo>
                <a:lnTo>
                  <a:pt x="3180" y="457"/>
                </a:lnTo>
                <a:cubicBezTo>
                  <a:pt x="3180" y="433"/>
                  <a:pt x="3187" y="414"/>
                  <a:pt x="3200" y="398"/>
                </a:cubicBezTo>
                <a:cubicBezTo>
                  <a:pt x="3213" y="383"/>
                  <a:pt x="3229" y="375"/>
                  <a:pt x="3250" y="375"/>
                </a:cubicBezTo>
                <a:cubicBezTo>
                  <a:pt x="3290" y="375"/>
                  <a:pt x="3311" y="403"/>
                  <a:pt x="3311" y="458"/>
                </a:cubicBezTo>
                <a:lnTo>
                  <a:pt x="3311" y="673"/>
                </a:lnTo>
                <a:lnTo>
                  <a:pt x="3427" y="673"/>
                </a:lnTo>
                <a:lnTo>
                  <a:pt x="3427" y="440"/>
                </a:lnTo>
                <a:cubicBezTo>
                  <a:pt x="3427" y="337"/>
                  <a:pt x="3384" y="285"/>
                  <a:pt x="3298" y="285"/>
                </a:cubicBezTo>
                <a:cubicBezTo>
                  <a:pt x="3249" y="285"/>
                  <a:pt x="3211" y="307"/>
                  <a:pt x="3182" y="350"/>
                </a:cubicBezTo>
                <a:lnTo>
                  <a:pt x="3180" y="350"/>
                </a:lnTo>
                <a:lnTo>
                  <a:pt x="3180" y="113"/>
                </a:lnTo>
                <a:lnTo>
                  <a:pt x="3063" y="113"/>
                </a:lnTo>
                <a:close/>
                <a:moveTo>
                  <a:pt x="2850" y="134"/>
                </a:moveTo>
                <a:cubicBezTo>
                  <a:pt x="2767" y="134"/>
                  <a:pt x="2698" y="161"/>
                  <a:pt x="2646" y="214"/>
                </a:cubicBezTo>
                <a:cubicBezTo>
                  <a:pt x="2593" y="266"/>
                  <a:pt x="2567" y="335"/>
                  <a:pt x="2567" y="419"/>
                </a:cubicBezTo>
                <a:cubicBezTo>
                  <a:pt x="2567" y="499"/>
                  <a:pt x="2591" y="563"/>
                  <a:pt x="2638" y="611"/>
                </a:cubicBezTo>
                <a:cubicBezTo>
                  <a:pt x="2685" y="658"/>
                  <a:pt x="2748" y="682"/>
                  <a:pt x="2829" y="682"/>
                </a:cubicBezTo>
                <a:cubicBezTo>
                  <a:pt x="2892" y="682"/>
                  <a:pt x="2943" y="673"/>
                  <a:pt x="2982" y="654"/>
                </a:cubicBezTo>
                <a:lnTo>
                  <a:pt x="2982" y="545"/>
                </a:lnTo>
                <a:cubicBezTo>
                  <a:pt x="2943" y="568"/>
                  <a:pt x="2900" y="579"/>
                  <a:pt x="2853" y="579"/>
                </a:cubicBezTo>
                <a:cubicBezTo>
                  <a:pt x="2804" y="579"/>
                  <a:pt x="2766" y="564"/>
                  <a:pt x="2737" y="534"/>
                </a:cubicBezTo>
                <a:cubicBezTo>
                  <a:pt x="2708" y="503"/>
                  <a:pt x="2693" y="463"/>
                  <a:pt x="2693" y="411"/>
                </a:cubicBezTo>
                <a:cubicBezTo>
                  <a:pt x="2693" y="358"/>
                  <a:pt x="2709" y="316"/>
                  <a:pt x="2739" y="284"/>
                </a:cubicBezTo>
                <a:cubicBezTo>
                  <a:pt x="2770" y="253"/>
                  <a:pt x="2810" y="237"/>
                  <a:pt x="2860" y="237"/>
                </a:cubicBezTo>
                <a:cubicBezTo>
                  <a:pt x="2906" y="237"/>
                  <a:pt x="2946" y="247"/>
                  <a:pt x="2982" y="268"/>
                </a:cubicBezTo>
                <a:lnTo>
                  <a:pt x="2982" y="154"/>
                </a:lnTo>
                <a:cubicBezTo>
                  <a:pt x="2946" y="141"/>
                  <a:pt x="2902" y="134"/>
                  <a:pt x="2850" y="134"/>
                </a:cubicBezTo>
                <a:close/>
                <a:moveTo>
                  <a:pt x="1453" y="285"/>
                </a:moveTo>
                <a:cubicBezTo>
                  <a:pt x="1429" y="285"/>
                  <a:pt x="1404" y="289"/>
                  <a:pt x="1376" y="295"/>
                </a:cubicBezTo>
                <a:cubicBezTo>
                  <a:pt x="1348" y="301"/>
                  <a:pt x="1325" y="309"/>
                  <a:pt x="1309" y="317"/>
                </a:cubicBezTo>
                <a:lnTo>
                  <a:pt x="1309" y="405"/>
                </a:lnTo>
                <a:cubicBezTo>
                  <a:pt x="1350" y="378"/>
                  <a:pt x="1392" y="365"/>
                  <a:pt x="1438" y="365"/>
                </a:cubicBezTo>
                <a:cubicBezTo>
                  <a:pt x="1482" y="365"/>
                  <a:pt x="1505" y="386"/>
                  <a:pt x="1505" y="427"/>
                </a:cubicBezTo>
                <a:lnTo>
                  <a:pt x="1402" y="440"/>
                </a:lnTo>
                <a:cubicBezTo>
                  <a:pt x="1315" y="452"/>
                  <a:pt x="1272" y="494"/>
                  <a:pt x="1272" y="567"/>
                </a:cubicBezTo>
                <a:cubicBezTo>
                  <a:pt x="1272" y="602"/>
                  <a:pt x="1282" y="630"/>
                  <a:pt x="1303" y="651"/>
                </a:cubicBezTo>
                <a:cubicBezTo>
                  <a:pt x="1324" y="672"/>
                  <a:pt x="1353" y="682"/>
                  <a:pt x="1390" y="682"/>
                </a:cubicBezTo>
                <a:cubicBezTo>
                  <a:pt x="1440" y="682"/>
                  <a:pt x="1477" y="661"/>
                  <a:pt x="1503" y="619"/>
                </a:cubicBezTo>
                <a:lnTo>
                  <a:pt x="1505" y="619"/>
                </a:lnTo>
                <a:lnTo>
                  <a:pt x="1505" y="673"/>
                </a:lnTo>
                <a:lnTo>
                  <a:pt x="1615" y="673"/>
                </a:lnTo>
                <a:lnTo>
                  <a:pt x="1615" y="447"/>
                </a:lnTo>
                <a:cubicBezTo>
                  <a:pt x="1615" y="339"/>
                  <a:pt x="1561" y="285"/>
                  <a:pt x="1453" y="285"/>
                </a:cubicBezTo>
                <a:close/>
                <a:moveTo>
                  <a:pt x="1948" y="285"/>
                </a:moveTo>
                <a:cubicBezTo>
                  <a:pt x="1896" y="285"/>
                  <a:pt x="1855" y="307"/>
                  <a:pt x="1827" y="351"/>
                </a:cubicBezTo>
                <a:lnTo>
                  <a:pt x="1826" y="351"/>
                </a:lnTo>
                <a:lnTo>
                  <a:pt x="1826" y="295"/>
                </a:lnTo>
                <a:lnTo>
                  <a:pt x="1708" y="295"/>
                </a:lnTo>
                <a:lnTo>
                  <a:pt x="1708" y="847"/>
                </a:lnTo>
                <a:lnTo>
                  <a:pt x="1826" y="847"/>
                </a:lnTo>
                <a:lnTo>
                  <a:pt x="1826" y="629"/>
                </a:lnTo>
                <a:lnTo>
                  <a:pt x="1827" y="629"/>
                </a:lnTo>
                <a:cubicBezTo>
                  <a:pt x="1850" y="665"/>
                  <a:pt x="1886" y="682"/>
                  <a:pt x="1931" y="682"/>
                </a:cubicBezTo>
                <a:cubicBezTo>
                  <a:pt x="1983" y="682"/>
                  <a:pt x="2025" y="663"/>
                  <a:pt x="2056" y="625"/>
                </a:cubicBezTo>
                <a:cubicBezTo>
                  <a:pt x="2087" y="587"/>
                  <a:pt x="2103" y="536"/>
                  <a:pt x="2103" y="473"/>
                </a:cubicBezTo>
                <a:cubicBezTo>
                  <a:pt x="2103" y="415"/>
                  <a:pt x="2089" y="369"/>
                  <a:pt x="2062" y="335"/>
                </a:cubicBezTo>
                <a:cubicBezTo>
                  <a:pt x="2035" y="302"/>
                  <a:pt x="1997" y="285"/>
                  <a:pt x="1948" y="285"/>
                </a:cubicBezTo>
                <a:close/>
                <a:moveTo>
                  <a:pt x="2346" y="285"/>
                </a:moveTo>
                <a:cubicBezTo>
                  <a:pt x="2293" y="285"/>
                  <a:pt x="2248" y="304"/>
                  <a:pt x="2211" y="341"/>
                </a:cubicBezTo>
                <a:cubicBezTo>
                  <a:pt x="2175" y="377"/>
                  <a:pt x="2156" y="427"/>
                  <a:pt x="2156" y="490"/>
                </a:cubicBezTo>
                <a:cubicBezTo>
                  <a:pt x="2156" y="550"/>
                  <a:pt x="2174" y="598"/>
                  <a:pt x="2208" y="632"/>
                </a:cubicBezTo>
                <a:cubicBezTo>
                  <a:pt x="2241" y="666"/>
                  <a:pt x="2288" y="682"/>
                  <a:pt x="2350" y="682"/>
                </a:cubicBezTo>
                <a:cubicBezTo>
                  <a:pt x="2406" y="682"/>
                  <a:pt x="2451" y="673"/>
                  <a:pt x="2486" y="654"/>
                </a:cubicBezTo>
                <a:lnTo>
                  <a:pt x="2486" y="570"/>
                </a:lnTo>
                <a:cubicBezTo>
                  <a:pt x="2455" y="590"/>
                  <a:pt x="2419" y="599"/>
                  <a:pt x="2377" y="599"/>
                </a:cubicBezTo>
                <a:cubicBezTo>
                  <a:pt x="2311" y="599"/>
                  <a:pt x="2277" y="572"/>
                  <a:pt x="2273" y="517"/>
                </a:cubicBezTo>
                <a:lnTo>
                  <a:pt x="2520" y="517"/>
                </a:lnTo>
                <a:lnTo>
                  <a:pt x="2520" y="468"/>
                </a:lnTo>
                <a:cubicBezTo>
                  <a:pt x="2520" y="412"/>
                  <a:pt x="2505" y="367"/>
                  <a:pt x="2475" y="335"/>
                </a:cubicBezTo>
                <a:cubicBezTo>
                  <a:pt x="2445" y="302"/>
                  <a:pt x="2401" y="285"/>
                  <a:pt x="2346" y="285"/>
                </a:cubicBezTo>
                <a:close/>
                <a:moveTo>
                  <a:pt x="3687" y="285"/>
                </a:moveTo>
                <a:cubicBezTo>
                  <a:pt x="3633" y="285"/>
                  <a:pt x="3588" y="304"/>
                  <a:pt x="3552" y="341"/>
                </a:cubicBezTo>
                <a:cubicBezTo>
                  <a:pt x="3515" y="377"/>
                  <a:pt x="3497" y="427"/>
                  <a:pt x="3497" y="490"/>
                </a:cubicBezTo>
                <a:cubicBezTo>
                  <a:pt x="3497" y="550"/>
                  <a:pt x="3513" y="598"/>
                  <a:pt x="3547" y="632"/>
                </a:cubicBezTo>
                <a:cubicBezTo>
                  <a:pt x="3581" y="666"/>
                  <a:pt x="3629" y="682"/>
                  <a:pt x="3690" y="682"/>
                </a:cubicBezTo>
                <a:cubicBezTo>
                  <a:pt x="3746" y="682"/>
                  <a:pt x="3792" y="673"/>
                  <a:pt x="3827" y="654"/>
                </a:cubicBezTo>
                <a:lnTo>
                  <a:pt x="3827" y="570"/>
                </a:lnTo>
                <a:cubicBezTo>
                  <a:pt x="3795" y="590"/>
                  <a:pt x="3758" y="599"/>
                  <a:pt x="3717" y="599"/>
                </a:cubicBezTo>
                <a:cubicBezTo>
                  <a:pt x="3651" y="599"/>
                  <a:pt x="3616" y="572"/>
                  <a:pt x="3612" y="517"/>
                </a:cubicBezTo>
                <a:lnTo>
                  <a:pt x="3860" y="517"/>
                </a:lnTo>
                <a:lnTo>
                  <a:pt x="3860" y="468"/>
                </a:lnTo>
                <a:cubicBezTo>
                  <a:pt x="3860" y="412"/>
                  <a:pt x="3845" y="367"/>
                  <a:pt x="3814" y="335"/>
                </a:cubicBezTo>
                <a:cubicBezTo>
                  <a:pt x="3784" y="302"/>
                  <a:pt x="3742" y="285"/>
                  <a:pt x="3687" y="285"/>
                </a:cubicBezTo>
                <a:close/>
                <a:moveTo>
                  <a:pt x="2345" y="364"/>
                </a:moveTo>
                <a:cubicBezTo>
                  <a:pt x="2389" y="364"/>
                  <a:pt x="2411" y="392"/>
                  <a:pt x="2411" y="446"/>
                </a:cubicBezTo>
                <a:lnTo>
                  <a:pt x="2272" y="446"/>
                </a:lnTo>
                <a:cubicBezTo>
                  <a:pt x="2275" y="423"/>
                  <a:pt x="2283" y="403"/>
                  <a:pt x="2297" y="388"/>
                </a:cubicBezTo>
                <a:cubicBezTo>
                  <a:pt x="2310" y="372"/>
                  <a:pt x="2326" y="364"/>
                  <a:pt x="2345" y="364"/>
                </a:cubicBezTo>
                <a:close/>
                <a:moveTo>
                  <a:pt x="3686" y="364"/>
                </a:moveTo>
                <a:cubicBezTo>
                  <a:pt x="3730" y="364"/>
                  <a:pt x="3752" y="392"/>
                  <a:pt x="3752" y="446"/>
                </a:cubicBezTo>
                <a:lnTo>
                  <a:pt x="3612" y="446"/>
                </a:lnTo>
                <a:cubicBezTo>
                  <a:pt x="3615" y="423"/>
                  <a:pt x="3623" y="403"/>
                  <a:pt x="3637" y="388"/>
                </a:cubicBezTo>
                <a:cubicBezTo>
                  <a:pt x="3651" y="372"/>
                  <a:pt x="3667" y="364"/>
                  <a:pt x="3686" y="364"/>
                </a:cubicBezTo>
                <a:close/>
                <a:moveTo>
                  <a:pt x="1905" y="375"/>
                </a:moveTo>
                <a:cubicBezTo>
                  <a:pt x="1957" y="375"/>
                  <a:pt x="1983" y="408"/>
                  <a:pt x="1983" y="475"/>
                </a:cubicBezTo>
                <a:cubicBezTo>
                  <a:pt x="1983" y="513"/>
                  <a:pt x="1975" y="542"/>
                  <a:pt x="1961" y="562"/>
                </a:cubicBezTo>
                <a:cubicBezTo>
                  <a:pt x="1946" y="583"/>
                  <a:pt x="1925" y="593"/>
                  <a:pt x="1899" y="593"/>
                </a:cubicBezTo>
                <a:cubicBezTo>
                  <a:pt x="1876" y="593"/>
                  <a:pt x="1858" y="585"/>
                  <a:pt x="1844" y="568"/>
                </a:cubicBezTo>
                <a:cubicBezTo>
                  <a:pt x="1830" y="552"/>
                  <a:pt x="1823" y="530"/>
                  <a:pt x="1823" y="504"/>
                </a:cubicBezTo>
                <a:lnTo>
                  <a:pt x="1823" y="474"/>
                </a:lnTo>
                <a:cubicBezTo>
                  <a:pt x="1823" y="444"/>
                  <a:pt x="1831" y="420"/>
                  <a:pt x="1846" y="402"/>
                </a:cubicBezTo>
                <a:cubicBezTo>
                  <a:pt x="1861" y="384"/>
                  <a:pt x="1881" y="375"/>
                  <a:pt x="1905" y="375"/>
                </a:cubicBezTo>
                <a:close/>
                <a:moveTo>
                  <a:pt x="1505" y="494"/>
                </a:moveTo>
                <a:lnTo>
                  <a:pt x="1505" y="519"/>
                </a:lnTo>
                <a:cubicBezTo>
                  <a:pt x="1505" y="542"/>
                  <a:pt x="1498" y="562"/>
                  <a:pt x="1484" y="577"/>
                </a:cubicBezTo>
                <a:cubicBezTo>
                  <a:pt x="1470" y="592"/>
                  <a:pt x="1452" y="599"/>
                  <a:pt x="1431" y="599"/>
                </a:cubicBezTo>
                <a:cubicBezTo>
                  <a:pt x="1415" y="599"/>
                  <a:pt x="1402" y="595"/>
                  <a:pt x="1393" y="587"/>
                </a:cubicBezTo>
                <a:cubicBezTo>
                  <a:pt x="1383" y="578"/>
                  <a:pt x="1379" y="567"/>
                  <a:pt x="1379" y="554"/>
                </a:cubicBezTo>
                <a:cubicBezTo>
                  <a:pt x="1379" y="525"/>
                  <a:pt x="1398" y="508"/>
                  <a:pt x="1436" y="503"/>
                </a:cubicBezTo>
                <a:lnTo>
                  <a:pt x="1505" y="49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Website Link">
            <a:hlinkClick r:id="rId2"/>
          </p:cNvPr>
          <p:cNvSpPr/>
          <p:nvPr/>
        </p:nvSpPr>
        <p:spPr>
          <a:xfrm>
            <a:off x="1003739" y="5270500"/>
            <a:ext cx="2978151" cy="571500"/>
          </a:xfrm>
          <a:prstGeom prst="round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www.shapechef.com</a:t>
            </a:r>
          </a:p>
        </p:txBody>
      </p:sp>
      <p:pic>
        <p:nvPicPr>
          <p:cNvPr id="19" name="Screenshot">
            <a:hlinkClick r:id="rId3" tooltip="PowerPoint People Silhouettes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6" y="470047"/>
            <a:ext cx="3200400" cy="1800225"/>
          </a:xfrm>
          <a:prstGeom prst="rect">
            <a:avLst/>
          </a:prstGeom>
          <a:ln>
            <a:noFill/>
          </a:ln>
          <a:effectLst>
            <a:outerShdw blurRad="50800" dist="508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0" name="Screenshot">
            <a:hlinkClick r:id="rId5" tooltip="PowerPoint Gantt Charts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83" y="470046"/>
            <a:ext cx="3200400" cy="1800225"/>
          </a:xfrm>
          <a:prstGeom prst="rect">
            <a:avLst/>
          </a:prstGeom>
          <a:ln>
            <a:noFill/>
          </a:ln>
          <a:effectLst>
            <a:outerShdw blurRad="50800" dist="508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1" name="Screenshot">
            <a:hlinkClick r:id="rId7" tooltip="PowerPoint Maps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6" y="2528888"/>
            <a:ext cx="3200400" cy="1800225"/>
          </a:xfrm>
          <a:prstGeom prst="rect">
            <a:avLst/>
          </a:prstGeom>
          <a:ln>
            <a:noFill/>
          </a:ln>
          <a:effectLst>
            <a:outerShdw blurRad="50800" dist="508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2" name="Screenshot">
            <a:hlinkClick r:id="rId9" tooltip="PowerPoint Timelines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83" y="2528888"/>
            <a:ext cx="3200400" cy="1800225"/>
          </a:xfrm>
          <a:prstGeom prst="rect">
            <a:avLst/>
          </a:prstGeom>
          <a:ln>
            <a:noFill/>
          </a:ln>
          <a:effectLst>
            <a:outerShdw blurRad="50800" dist="508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3" name="Screenshot">
            <a:hlinkClick r:id="rId11" tooltip="PowerPoint Computer Network Symbols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46" y="4587729"/>
            <a:ext cx="3200400" cy="1800225"/>
          </a:xfrm>
          <a:prstGeom prst="rect">
            <a:avLst/>
          </a:prstGeom>
          <a:ln>
            <a:noFill/>
          </a:ln>
          <a:effectLst>
            <a:outerShdw blurRad="50800" dist="50800" dir="2700000" algn="tl" rotWithShape="0">
              <a:prstClr val="black">
                <a:alpha val="35000"/>
              </a:prstClr>
            </a:outerShdw>
          </a:effectLst>
        </p:spPr>
      </p:pic>
      <p:pic>
        <p:nvPicPr>
          <p:cNvPr id="24" name="Screenshot">
            <a:hlinkClick r:id="rId13" tooltip="PowerPoint Stick Figures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83" y="4587729"/>
            <a:ext cx="3200400" cy="1800225"/>
          </a:xfrm>
          <a:prstGeom prst="rect">
            <a:avLst/>
          </a:prstGeom>
          <a:ln>
            <a:noFill/>
          </a:ln>
          <a:effectLst>
            <a:outerShdw blurRad="50800" dist="50800" dir="2700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78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19" y="765968"/>
            <a:ext cx="4681726" cy="2926079"/>
          </a:xfrm>
          <a:prstGeom prst="rect">
            <a:avLst/>
          </a:prstGeom>
          <a:effectLst>
            <a:innerShdw blurRad="203200">
              <a:prstClr val="black"/>
            </a:innerShdw>
          </a:effectLst>
          <a:scene3d>
            <a:camera prst="perspectiveFront" fov="2076000">
              <a:rot lat="11490000" lon="12984000" rev="9138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8526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9" y="1600201"/>
            <a:ext cx="4599430" cy="2874643"/>
          </a:xfrm>
          <a:prstGeom prst="rect">
            <a:avLst/>
          </a:prstGeom>
          <a:effectLst>
            <a:innerShdw blurRad="254000">
              <a:prstClr val="black">
                <a:alpha val="75000"/>
              </a:prstClr>
            </a:innerShdw>
            <a:softEdge rad="12700"/>
          </a:effectLst>
          <a:scene3d>
            <a:camera prst="perspectiveFront" fov="2370000">
              <a:rot lat="11376000" lon="8400000" rev="11592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067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13" y="642938"/>
            <a:ext cx="5138926" cy="3211829"/>
          </a:xfrm>
          <a:prstGeom prst="rect">
            <a:avLst/>
          </a:prstGeom>
          <a:effectLst>
            <a:innerShdw blurRad="254000">
              <a:prstClr val="black">
                <a:alpha val="70000"/>
              </a:prstClr>
            </a:innerShdw>
            <a:softEdge rad="0"/>
          </a:effectLst>
          <a:scene3d>
            <a:camera prst="perspectiveFront" fov="2184000">
              <a:rot lat="12150000" lon="9762000" rev="11262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847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creen Lapto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3" y="439738"/>
            <a:ext cx="5330950" cy="3331844"/>
          </a:xfrm>
          <a:prstGeom prst="rect">
            <a:avLst/>
          </a:prstGeom>
          <a:effectLst>
            <a:innerShdw blurRad="254000">
              <a:prstClr val="black">
                <a:alpha val="70000"/>
              </a:prstClr>
            </a:innerShdw>
            <a:softEdge rad="0"/>
          </a:effectLst>
          <a:scene3d>
            <a:camera prst="perspectiveFront" fov="2292000">
              <a:rot lat="1116000" lon="492000" rev="186000"/>
            </a:camera>
            <a:lightRig rig="threePt" dir="t"/>
          </a:scene3d>
        </p:spPr>
      </p:pic>
      <p:pic>
        <p:nvPicPr>
          <p:cNvPr id="2" name="Screen Table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30" y="3011805"/>
            <a:ext cx="2761487" cy="3681984"/>
          </a:xfrm>
          <a:prstGeom prst="rect">
            <a:avLst/>
          </a:prstGeom>
          <a:effectLst>
            <a:innerShdw blurRad="190500">
              <a:prstClr val="black"/>
            </a:innerShdw>
          </a:effectLst>
          <a:scene3d>
            <a:camera prst="perspectiveFront" fov="1944000">
              <a:rot lat="13734000" lon="10110000" rev="11364000"/>
            </a:camera>
            <a:lightRig rig="threePt" dir="t"/>
          </a:scene3d>
        </p:spPr>
      </p:pic>
      <p:pic>
        <p:nvPicPr>
          <p:cNvPr id="5" name="Screen Phon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26" y="4402111"/>
            <a:ext cx="1170431" cy="2081808"/>
          </a:xfrm>
          <a:prstGeom prst="rect">
            <a:avLst/>
          </a:prstGeom>
          <a:effectLst>
            <a:innerShdw blurRad="88900">
              <a:prstClr val="black"/>
            </a:innerShdw>
          </a:effectLst>
          <a:scene3d>
            <a:camera prst="perspectiveFront" fov="2340000">
              <a:rot lat="13584000" lon="9402000" rev="11862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1770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03" y="459105"/>
            <a:ext cx="5641848" cy="3173539"/>
          </a:xfrm>
          <a:prstGeom prst="rect">
            <a:avLst/>
          </a:prstGeom>
          <a:effectLst>
            <a:innerShdw blurRad="63500">
              <a:prstClr val="black">
                <a:alpha val="80000"/>
              </a:prstClr>
            </a:innerShdw>
          </a:effectLst>
          <a:scene3d>
            <a:camera prst="perspectiveFront" fov="4956000">
              <a:rot lat="474000" lon="0" rev="2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9545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67" y="1147288"/>
            <a:ext cx="3849624" cy="5132832"/>
          </a:xfrm>
          <a:prstGeom prst="rect">
            <a:avLst/>
          </a:prstGeom>
          <a:effectLst>
            <a:innerShdw blurRad="190500">
              <a:prstClr val="black"/>
            </a:innerShdw>
          </a:effectLst>
          <a:scene3d>
            <a:camera prst="perspectiveFront" fov="1356000">
              <a:rot lat="13566000" lon="9114000" rev="1322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059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84" y="468722"/>
            <a:ext cx="6702552" cy="5026913"/>
          </a:xfrm>
          <a:prstGeom prst="rect">
            <a:avLst/>
          </a:prstGeom>
          <a:effectLst>
            <a:innerShdw blurRad="190500">
              <a:prstClr val="black"/>
            </a:innerShdw>
          </a:effectLst>
          <a:scene3d>
            <a:camera prst="perspectiveFront" fov="1344000">
              <a:rot lat="12504000" lon="8868000" rev="14118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623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57120"/>
            <a:ext cx="4581144" cy="2576893"/>
          </a:xfrm>
          <a:prstGeom prst="rect">
            <a:avLst/>
          </a:prstGeom>
          <a:effectLst>
            <a:innerShdw blurRad="254000">
              <a:prstClr val="black"/>
            </a:innerShdw>
          </a:effectLst>
          <a:scene3d>
            <a:camera prst="perspectiveContrastingRightFacing" fov="3426000">
              <a:rot lat="20436000" lon="1092000" rev="2094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43991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192</Words>
  <Application>Microsoft Office PowerPoint</Application>
  <PresentationFormat>Widescreen</PresentationFormat>
  <Paragraphs>28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Mockup Templates</dc:title>
  <dc:creator>Andreas</dc:creator>
  <cp:lastModifiedBy>Andreas</cp:lastModifiedBy>
  <cp:revision>115</cp:revision>
  <dcterms:created xsi:type="dcterms:W3CDTF">2016-12-23T16:12:29Z</dcterms:created>
  <dcterms:modified xsi:type="dcterms:W3CDTF">2017-01-05T17:58:13Z</dcterms:modified>
</cp:coreProperties>
</file>